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56f4d4c6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56f4d4c6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6f4d4c6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6f4d4c6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6f4d4c6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56f4d4c6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56f4d4c6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56f4d4c6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56f4d4c6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56f4d4c6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56f4d4c6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56f4d4c6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f7d330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f7d330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56f4d4c6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56f4d4c6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56f4d4c6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56f4d4c6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6b1e707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6b1e707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56f4d4c6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56f4d4c6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5f7d3306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5f7d3306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6f4d4c6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6f4d4c6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56f4d4c6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56f4d4c6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56f4d4c6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56f4d4c6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56f4d4c6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56f4d4c6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56f4d4c6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56f4d4c6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56f4d4c6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56f4d4c6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525425" y="3111675"/>
            <a:ext cx="40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0"/>
            <a:ext cx="9143997" cy="390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3">
            <a:alphaModFix/>
          </a:blip>
          <a:srcRect b="0" l="0" r="2978" t="0"/>
          <a:stretch/>
        </p:blipFill>
        <p:spPr>
          <a:xfrm>
            <a:off x="0" y="620625"/>
            <a:ext cx="9143997" cy="39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200"/>
            <a:ext cx="9144003" cy="37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13"/>
            <a:ext cx="9144003" cy="3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650"/>
            <a:ext cx="9144003" cy="37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148"/>
            <a:ext cx="9144003" cy="39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5600"/>
            <a:ext cx="9144003" cy="39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5600"/>
            <a:ext cx="9144003" cy="39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2173200" y="2305050"/>
            <a:ext cx="47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 FOR YOUR ATTENTION :’)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163"/>
            <a:ext cx="9144003" cy="391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5879">
            <a:off x="2343980" y="1913046"/>
            <a:ext cx="1291064" cy="131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25542">
            <a:off x="6195380" y="1913046"/>
            <a:ext cx="1291064" cy="131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 L A C E - H O L D E R		</a:t>
            </a:r>
            <a:endParaRPr/>
          </a:p>
        </p:txBody>
      </p:sp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311700" y="1152475"/>
            <a:ext cx="8520600" cy="3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/>
              <a:t>Since Turnitin rejects presentations that not contain more than 20 words I need to add an extra page to satisfy this requirement. Then I’m adding below first two verses of Whenever,Wherever since I</a:t>
            </a:r>
            <a:r>
              <a:rPr lang="tr" sz="1500"/>
              <a:t>'m</a:t>
            </a:r>
            <a:r>
              <a:rPr lang="tr" sz="1500"/>
              <a:t> listening that now</a:t>
            </a:r>
            <a:endParaRPr sz="15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tr" sz="1441">
                <a:solidFill>
                  <a:srgbClr val="D6D6D6"/>
                </a:solidFill>
              </a:rPr>
              <a:t>Lucky you were born that far away so</a:t>
            </a:r>
            <a:endParaRPr i="1" sz="1441">
              <a:solidFill>
                <a:srgbClr val="D6D6D6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tr" sz="1441">
                <a:solidFill>
                  <a:srgbClr val="D6D6D6"/>
                </a:solidFill>
              </a:rPr>
              <a:t>We could both make fun of distance</a:t>
            </a:r>
            <a:endParaRPr i="1" sz="1441">
              <a:solidFill>
                <a:srgbClr val="D6D6D6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tr" sz="1441">
                <a:solidFill>
                  <a:srgbClr val="D6D6D6"/>
                </a:solidFill>
              </a:rPr>
              <a:t>Lucky that I love a foreign land for</a:t>
            </a:r>
            <a:endParaRPr i="1" sz="1441">
              <a:solidFill>
                <a:srgbClr val="D6D6D6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tr" sz="1441">
                <a:solidFill>
                  <a:srgbClr val="D6D6D6"/>
                </a:solidFill>
              </a:rPr>
              <a:t>The lucky fact of your existence</a:t>
            </a:r>
            <a:endParaRPr i="1" sz="1441">
              <a:solidFill>
                <a:srgbClr val="D6D6D6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i="1" sz="1441">
              <a:solidFill>
                <a:srgbClr val="D6D6D6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tr" sz="1441">
                <a:solidFill>
                  <a:srgbClr val="D6D6D6"/>
                </a:solidFill>
              </a:rPr>
              <a:t>Baby, I would climb the Andes solely</a:t>
            </a:r>
            <a:endParaRPr i="1" sz="1441">
              <a:solidFill>
                <a:srgbClr val="D6D6D6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tr" sz="1441">
                <a:solidFill>
                  <a:srgbClr val="D6D6D6"/>
                </a:solidFill>
              </a:rPr>
              <a:t>To count the freckles on your body</a:t>
            </a:r>
            <a:endParaRPr i="1" sz="1441">
              <a:solidFill>
                <a:srgbClr val="D6D6D6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i="1" lang="tr" sz="1441">
                <a:solidFill>
                  <a:srgbClr val="D6D6D6"/>
                </a:solidFill>
              </a:rPr>
              <a:t>Never could imagine there were only</a:t>
            </a:r>
            <a:endParaRPr i="1" sz="1441">
              <a:solidFill>
                <a:srgbClr val="D6D6D6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i="1" lang="tr" sz="1441">
                <a:solidFill>
                  <a:srgbClr val="D6D6D6"/>
                </a:solidFill>
              </a:rPr>
              <a:t>Ten million ways to love somebody (body, body)</a:t>
            </a:r>
            <a:endParaRPr i="1" sz="119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12"/>
            <a:ext cx="9144003" cy="390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950"/>
            <a:ext cx="9144003" cy="39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32900" y="1529475"/>
            <a:ext cx="340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3500">
                <a:latin typeface="Impact"/>
                <a:ea typeface="Impact"/>
                <a:cs typeface="Impact"/>
                <a:sym typeface="Impact"/>
              </a:rPr>
              <a:t>s</a:t>
            </a:r>
            <a:r>
              <a:rPr lang="tr" sz="3500">
                <a:latin typeface="Impact"/>
                <a:ea typeface="Impact"/>
                <a:cs typeface="Impact"/>
                <a:sym typeface="Impact"/>
              </a:rPr>
              <a:t>toryline</a:t>
            </a:r>
            <a:endParaRPr sz="3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692100" y="2831175"/>
            <a:ext cx="5451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3500">
                <a:latin typeface="Impact"/>
                <a:ea typeface="Impact"/>
                <a:cs typeface="Impact"/>
                <a:sym typeface="Impact"/>
              </a:rPr>
              <a:t>reactions</a:t>
            </a:r>
            <a:endParaRPr sz="35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0"/>
            <a:ext cx="9144003" cy="390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1"/>
            <a:ext cx="9144003" cy="3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13"/>
            <a:ext cx="9144003" cy="3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0"/>
            <a:ext cx="9144003" cy="390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600"/>
            <a:ext cx="9144003" cy="390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0" y="620550"/>
            <a:ext cx="9144000" cy="3902400"/>
          </a:xfrm>
          <a:prstGeom prst="rect">
            <a:avLst/>
          </a:prstGeom>
          <a:solidFill>
            <a:srgbClr val="D6D6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26003" l="26775" r="21603" t="26675"/>
          <a:stretch/>
        </p:blipFill>
        <p:spPr>
          <a:xfrm>
            <a:off x="2030213" y="896075"/>
            <a:ext cx="5083575" cy="33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